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B21"/>
    <a:srgbClr val="17A131"/>
    <a:srgbClr val="C5F7CF"/>
    <a:srgbClr val="15932D"/>
    <a:srgbClr val="13C724"/>
    <a:srgbClr val="15E128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25C9-8B73-4044-93AB-2A948531FD1E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AFC7-EED1-4C24-B851-701A540F1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25C9-8B73-4044-93AB-2A948531FD1E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AFC7-EED1-4C24-B851-701A540F1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25C9-8B73-4044-93AB-2A948531FD1E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AFC7-EED1-4C24-B851-701A540F1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25C9-8B73-4044-93AB-2A948531FD1E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AFC7-EED1-4C24-B851-701A540F1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25C9-8B73-4044-93AB-2A948531FD1E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AFC7-EED1-4C24-B851-701A540F1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25C9-8B73-4044-93AB-2A948531FD1E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AFC7-EED1-4C24-B851-701A540F1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25C9-8B73-4044-93AB-2A948531FD1E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AFC7-EED1-4C24-B851-701A540F1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25C9-8B73-4044-93AB-2A948531FD1E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AFC7-EED1-4C24-B851-701A540F1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25C9-8B73-4044-93AB-2A948531FD1E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AFC7-EED1-4C24-B851-701A540F1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25C9-8B73-4044-93AB-2A948531FD1E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AFC7-EED1-4C24-B851-701A540F1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25C9-8B73-4044-93AB-2A948531FD1E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AFC7-EED1-4C24-B851-701A540F1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5F7C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525C9-8B73-4044-93AB-2A948531FD1E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5AFC7-EED1-4C24-B851-701A540F1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чыг\Desktop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671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857356" y="3500438"/>
            <a:ext cx="37590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(СОВЕТЫ РОДИТЕЛЯМ)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4822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/>
              <a:solidFill>
                <a:srgbClr val="13C724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357298"/>
            <a:ext cx="7572428" cy="17543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i="1" cap="all" spc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Как снять ЭМОЦИОНАЛЬНОЕ НАПРЯЖЕНИЕ В ПЕРИОД АДАПТАЦИИ?</a:t>
            </a:r>
            <a:endParaRPr lang="ru-RU" sz="3600" b="1" i="1" cap="all" spc="0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99519" y="6018888"/>
            <a:ext cx="62337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ПЕДАГОГ-ПСИХОЛОГ: </a:t>
            </a:r>
            <a:r>
              <a:rPr lang="ru-RU" sz="2800" b="1" cap="all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Турантаева</a:t>
            </a:r>
            <a:r>
              <a:rPr lang="ru-RU" sz="28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А.Н.</a:t>
            </a:r>
            <a:endParaRPr lang="ru-RU" sz="2800" b="1" cap="all" spc="0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F6B21"/>
                </a:solidFill>
              </a:rPr>
              <a:t>Перед сном, вы можете сделать малышу расслабляющий массаж, послушать вместе тихую мелодичную музыку.</a:t>
            </a:r>
            <a:endParaRPr lang="ru-RU" sz="3600" dirty="0">
              <a:solidFill>
                <a:srgbClr val="0F6B21"/>
              </a:solidFill>
            </a:endParaRPr>
          </a:p>
        </p:txBody>
      </p:sp>
      <p:pic>
        <p:nvPicPr>
          <p:cNvPr id="7170" name="Picture 2" descr="C:\Users\анчыг\Desktop\0_82696_948484ea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428868"/>
            <a:ext cx="5834080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548680"/>
            <a:ext cx="765299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Users\анчыг\Desktop\Lovely_illustration_of_Happy_family_with_love_wallcoo.c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0448" y="2708920"/>
            <a:ext cx="5857916" cy="3668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001056" cy="2286016"/>
          </a:xfrm>
        </p:spPr>
        <p:txBody>
          <a:bodyPr>
            <a:normAutofit/>
          </a:bodyPr>
          <a:lstStyle/>
          <a:p>
            <a:pPr indent="342900">
              <a:buNone/>
            </a:pPr>
            <a:r>
              <a:rPr lang="ru-RU" i="1" dirty="0" smtClean="0">
                <a:solidFill>
                  <a:srgbClr val="0F6B21"/>
                </a:solidFill>
              </a:rPr>
              <a:t>Дома к малышу следует относиться особенно бережно, старайтесь предупреждать отрицательные эмоции, не наказывать его.</a:t>
            </a:r>
          </a:p>
        </p:txBody>
      </p:sp>
      <p:pic>
        <p:nvPicPr>
          <p:cNvPr id="1026" name="Picture 2" descr="C:\Users\анчыг\Desktop\1296712137_1267282401_familie_9576952_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357562"/>
            <a:ext cx="5095884" cy="2928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чыг\Desktop\0_a727f_995a4178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2786058"/>
            <a:ext cx="6186264" cy="37147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F6B21"/>
                </a:solidFill>
              </a:rPr>
              <a:t>Поиграйте с ребенком, ведь игра- один из лучших анти- стрессовых приемов. Она позволяет раскрепоститься, расслабиться.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F6B21"/>
                </a:solidFill>
              </a:rPr>
              <a:t>    Только помните: вечерняя игра не должна быть шумной, с беготней и криками.</a:t>
            </a:r>
          </a:p>
          <a:p>
            <a:endParaRPr lang="ru-RU" dirty="0" smtClean="0"/>
          </a:p>
          <a:p>
            <a:endParaRPr lang="ru-RU" dirty="0">
              <a:solidFill>
                <a:srgbClr val="0F6B21"/>
              </a:solidFill>
            </a:endParaRPr>
          </a:p>
        </p:txBody>
      </p:sp>
      <p:pic>
        <p:nvPicPr>
          <p:cNvPr id="3074" name="Picture 2" descr="C:\Users\анчыг\Desktop\x_c3264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500306"/>
            <a:ext cx="7264424" cy="3633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data:image/jpeg;base64,/9j/4AAQSkZJRgABAQAAAQABAAD/2wCEAAkGBxQTEhUUExQWFhIVFRcVGRgVFhcYFhcVFBcWGBcZFRcYHCggGBslGxUXJjEiJSkrLi4uFyAzODMsNygtLiwBCgoKDg0OFBAQFCwcFBksLCwsLCs3LCssLCwrLCwuKys3LCwrLCw3NyssLDcsKysrLCwrKys3KysrLCsrKysrK//AABEIALsAwAMBIgACEQEDEQH/xAAbAAACAwEBAQAAAAAAAAAAAAAABQMEBgECB//EADoQAAIBAgQEBAMGBQMFAAAAAAECEQADBBIhMQUiQVEGE2FxMoGRFCNCodHwM1JiscEHQ/EVNHKC4f/EABcBAQEBAQAAAAAAAAAAAAAAAAABAgP/xAAbEQEBAQEAAwEAAAAAAAAAAAAAAREhAhJBMf/aAAwDAQACEQMRAD8A+40UUUBRRRQFFFFAUUUUBRXkmuTQeq8s4G+lQ3b0f29z6VlbniNJctdthVYgiRpBiDRZNalcch2YV04te9Y/C2+bTmttzIQfwnXf51pcFZA3/Oi2ResYhWmDsYPcHsalms7jLiDEkpcfzIUMBJS2D+IoN2aAJ1iKa4fGAnKdG3juO470ZXqK4DXaAooooCiiigKKKKAooooCiiigKKKKArhNcJrw7UHl7leHuQCWMKNTOgA9TUOJvJbE3HVB/UQP71meMX/tiNlY/YwIJRczXzsVtjqOk7a0WQt/6yOI3LotXVRbaeZa6towAussjlY7Dtr1qPiHCsssGcsznlVRGrO2pO3xdewqPA49cJ5iraCKcrsFVmcs8qLanQsQEUzsddor3wribYhS7gK4YqyBg2SDyhuxiDH51HSPXBOKWrbqtqT5rMMzSVd7ICkEnXMFG8Qa2uFxKXP6W7H/AB3rC8L8L3buIa6pt2bauDmQFrrjQlJY5UmNQAZB3rVHAuvc/KqzV6xnUlLh0Pwnof0NTLhx8+h6g+lV7d4xDDQ9/wDBqa2w6GjKXB4vNmU6MsZh77Eehq8DWF4+uILm9YIW5YMZf50MHXv7U88O+IVxAAPLc6r3P9P6ULD+ivINeqIKKKKAooooCiiuTQdork0TQdryTQTXkmg8s4G5/f7NJMdxHNhfOGe3ldSwYQQq3FFxfUROtO2UdffX0pHxzjy2sttALt64JVQRlCSAXc7ZR+dCMN49vOPKs2mBuC5dtuQ0krduK9u2Cdc8qPRRJO1POBcQ+6FtsgNpYLWpNoqgHMGPwgnMBO+UnauWMEgbzHAe8M3Mf6xzemoEVmr2LvCwfMd0F1bav9xmYXXW4Ltu2gGoyhY7dzNG40PFbYxCFLn8MiIke430O1Z/wWLl/EsMxYumfEuQJtMsLaRGAAIILwCOhNQcOuXcYow5QqRlQZbkHk+LNlPIAAJEnQ19I4PwS1g7AtWVAUEliBBZjux70W00wrqoCgQAIirQcUnJ7VNavVWcXsZhw6lTSC3de02Vte09RThcVpIOlLuLYy06SGUuCIgzUWJnuK0FuUnY9ax3GuGNbuZl0J1BXY054tfIS3HVR8j6+9WOCFb1spc1PWent2oqLwx4ozsLN7S4fhbo0dD2Na5TXy/xJwp8O6uPhDAho29633Bcf51pH6ka+40NGLDSiuCu0QUUUUHlmpHxnHsbU2Va5IeGt6kFBoFjqzaTtvTLHExoY1B2J2pTiMYmGt5mRwCzuwtg3MuuZyco+ET+dFerPHcjW7eIUo9xZBglJGWQzgZQZaPWnatpvSr7XYucme22sZSRuAH0B6wynToRSDxqpC2VW7at2WORlckByYK5WDCDodOvpQxrzi0zZMwzRmjrlmJ+tUbfEzk8wo4UtlAYQQMpOYjf5UnXBXCiEXi11NettHmAQwBkcsxqdTNNOAW7qWycQ2qsxUswaEJJEv1IXSaGEvHMXet2DiL+VRZXnzEi2z2risrIokkOMwpNZ4nZQraFwZ2EKJnTUqgbad4G9O7uJ+33si/9vaaSf5z0HtpXjiXh62LquxZtdFnKudGzI2UaZlnfrAo1OFuC4paLczx8W6sAMkhgWIgEZTpvoe1Q+MsSptBFDXQ3KFthmzOdFWF1iR+dXrvhy2Eebt3LDPDMGAdg4L7DXnNR+HJZxJzGHMgAb5jsNiJopt4G8N/ZLMvl8+4AWCqES2I0toonQdTufpWjNZbiWBcwyuczdSSNh6UtwnC773LttsY6XURGCLOWHLAFmI1+E6AaUTG38sTUNzDmQR0M1k7nCMbbKAYq6wZyDADBFy6ZhE6nqNuvao8fguIIFjF5bjGAhAuSZ6AKCRqNelDG04nc+7PQkfpNZzHWFS6Rl5JER1T3+dKsLjcchAxdtWB0D25ynee8fOnWNxWa2twDMoGUga6dGHp0ov4zX+oXFfIupaTkFxRcDE/FkhctsddSJnvVThHEWTLcEgHQht56g018X4bzcIt/MEawSVMgF0I5kkg6fC3uBWaw+PF1cv8AuEQD0YwSCY223qEfS7WOt37eVxKsINZfEeJxwn7m4huKzFkYOi8hjfN1pX4b40UbK3X6DvrVDxfiHxVwMgWLYICsNHmJzGJXbQ1SxruFf6nJfWVsOB6uP0reYe7mUE6EgGO0ivg+CkKCVKnsdxE9tDX2/h97Mqt3UH6ijNmL9FcFdoyr3hSPifB0vxmLrCuvI5WVuQGBjTUKNdxJ71oLoqk0Todv3rQZLEr9mxavluPZFu/dGS0WVbj+WoQlZ/BagadRWbxGEW9gcPZRwCgBukW1Yea65nDK43lz619Tu2yBI2rKcYv8xB7UbhdguJLbsW7aubdy0I5gGRwJgEj4Z01jSpuM8a85rVu02e75RF3Jrb1CyFBG89e2lZTxDishjpTr/Tghc9xlc3HHKAn+0rQzA7Hm0+VRqyTrbeGOFixbC/i3PvU/GRJX0JP1qa1jlFsXAGKsAwAHMQRI07xSU8Zt3bjw2qaQdDAJEidwSpgjtVYnaoeJMVlRU6OZJ9F/f5Vnv9Orq3Mdd8plNry2kK8jMSDnAA0EkjfvXrFLfuqz31ZVLBwjOhyEgcq5T0OYeoymmXgi0tu85E/wm6yNI2o18OuI4qW6BV0HsKh4rwh8RYW9aJW5kyOuhF22rEgMOsGTHrVPFLLa/CBPzNNOCcVyK6HU7oO7H8NBjU8bYy00Pbt3AploBGVDsZB379q4PFF9/vUtNaZ3DOGclmVfgVXgFLek5Y1nep73h8tibhQ3GtSLrtcQoWuXGYlEMAFQAJ9/Wmb2EbpB7dqHHML48ygC9a6alByz/wCJqG943srcU2wxQ63A0gAaCFXKTOveNDSriGBE1mhyXCrdDp6g7VFyJONu1+/fFty1vdbRdo5hqrnYKcokAdqX8Pu+XC3TlZD10MBoBg7Sdh2Ap3ZwFqwTfCu3mkIvlBc6sxJIXMeZmLRt0FaPGeGxdsW0vGLgOZsoEkQeUkehEkdRVQlvXkUZzygjMSRrr+9vWliEM7BMSUvXNcrIuxEJ920MCAO/yq9xjhoTkbW2wgAkzCxud5nWarYHCJnBliYJlmLEkjck7mNKB1aIABOsDXpMRNfUcBGUZfhgR7RpXyi2jMy211ZiAPnX1XhmH8tFSZyqFk9Y0/xRnyM1rtcWu0ZeLlIeJ4lbLK22Y8xM+WFEAs5A5egB709u1meJcX8stbkSWBJcSsNmyjtH3bjXqPWiw7OPthSc6kDQwQYIEwY9K+U+IvEo89lCaZyqnNpAKjUxodWMdlp/xlGvW2ti6bSsCG8u3b1kRrIrE8d4VJGVibnnG9OXdmUrlgHaCKjciLCL9suqWBVFIOsc4J20Om3XvX1bgPCWS6rgWxbVbigAvmy3CpjXQAFdh3rMcO8FXks21GXMVIuMGa2VaAEKkToOYkdYFaLC3MVbgMXCgalrYYEDRSQBKmFJbXcih5VY4thby4W0qZVvIBHMfjRSogxtrrWDXi9rDu9ksQVVWKkqwQL90igpJzRBM7FjTvxFx2+ylUVszILU8qxKnPeBk5fiUBd9+1Zzgvg83APOuDJFxSEUc3nAC4C51IkAjTSqkM7nGs6sqI0q2Uh1C51D+U/lydCrMup6EVf8MOAt6f4nKkdhJLfmAKbcO8LI4zsjBnBLZ21l0RXnLAM+WsxpImmGE8L2rVwuGaSCpHSDvPU0NIMROhaQDt0n51d4FghcuSsgJu06ydgKfcWwS3bWSI6gjoRtFR+G7Ytp5f4hqZ3JPWh7cT4rDQqjUhVy676bTWa4jahpGhrZ30kRWV4taJ9xvRPFmeI347TrAJiTEwCazWLe1efMdAAApmM0zOnWI3HetD4otlURlGucQT3g6f8Att86VYHBIwZvwOoyDLqgI1j5xHoKjZvwLGLlCaQp06wRsfQ+tTcewd+5bK4dgJbOQxPxBlZVBnltGGzDXTaKxSEqZDQe4plg+J4l+VLmvsP0pKYs+IXQW1Vbjt5RhvM0MsezQWkxEAAAUpwl7mEb/l+VaL/pOMvJkuXFKmJkAnTXfepMP4GbUs+wJAA3Ou9VCizdIJJIn6R+da/gHi9pFu4PMMQpX4yR/MOvvWKwXDjdbKNP71vvDHhxbPMfi71UrZ4XEBlB29Oo9DVgVngGGJQ29FKfeA7QDoR60+tmow5dpLj+E2bysroDmIJMmcyggEkHfmb606uill/CBiRJGqsCpghl69j7UHy/jHh+5ZuHyixRpzfeZWDSJLbZ5jftPernh/hZL4a9dL5UQKYdYN4gRm3D7NrMCPWrmPxl5rqqyk/dkucsZsrlBdtIOZwwAJXpTXw86urYd0tsuuYATblIgAHUSCCNOho6HXC+Jq4zo4a2SQJHVSQYaeYSN9oqbGcesi3cl1DJIZWYDoJJnprvVYeHbKwELoo/Crcv0aY+RFJOIeCRdZoxL/EWVXtqyLygAMARnAInXuaM8IX4vh5CqSUylsyKzWtFz5BcErmgaLM1rfCuI8ww1vIyZCVzBgVuIHRgwGoIn5qaqcJ8EWcO6ks7OGNyCYtlyScwTpv8+tOuEeHLeHvG5Zi2jWwjWwCQSjMUYGdIDsIFFtPjUbCvZNeWqsqt0xUNy/EUcTvhACTHSkF/iSjmYwBRcaVsXCktERr7UkOMS6eUhbhB5TrIH4lH4ukikWK4w16QuidB3P8AVSW9aY3Rny5o18vMAJgaE6zpvUakSYvAXEu3EuIuS4S9w8xDSoChAdCsgncEbGdDVLFXzbyhRA010jTQJr3/AMU747fGXzJIVhOaZiOhJrN4LEtdZ0YDXmAKz5cGCG13P9waKiv8PMzHIxOU7yN5P1/KreCy22BGm29N2w+ZCq6QJUe1Z5Enf8+9RX0PheLDAUx4VxSzeNwIwJtNlaNpHVTswkkadRFYThtyQVOqkQR6fKmOHwxs+T5K3SlqQtq3kAgqRzM5BCzrHcA1WbDThHBBZa45OYkkjoAJO/rrTfDAkk/IVQw/E7hw83LWRnJChTmGQHQlu5g004VbOUTvRmr1izVxBXLaVJFGXGFU8QlXjUVxJoMnxTGmxiEdLaZroKtccxGQ6KJJyjnLdBCt2pbcxzeYLt1VFxQpJRSCGkrcB5mzIOWTOzTWrxmDVviUMAZgidakAGuggzIjed5osrtm6HUFdQdQRr+zNWbFqPc0j4dhXw9wqpnDOWbXe3cYzHqp1+gpyLmXeg8Yy1qG7Ag+xoS9C9wOvWqmK4hJgDqNZ9RtQ13sB89qKt2caGbLtOx71NecKJJAHcnSkV7iMCPKIcGV15Se81WsYK7fbPiG5AdEH4vf0oYr+K+J2xb0fNdBDLHwqfX3rGviWuNOsDpTDxDZXz3CDQHWNpMdKqYa3RqcXsHb1kVU4c5e9zaHr6Ae1euK48WLRYqWEawQsDaSTsNaoeF8SXV7hgcrEBdgDooE6nSNalWVoOEsLivaPXUfPf8AfrVHD4IWwVA1nWd5Gm/oNPYCo+H38lxSdpAPsdDWi4zhIIuDY6H0PQ/ShVDDCKrYzAAyRpV8rrU1iyW9qDN2DlatPbxRWyWVc1zQIImXY5VEe570u4jw7tVzhbAW2DiQREHrVEuBxD4hoYcuhUrmVSoJBm26hkOg3netfhLdJPD2DypOpLEmWJY7mJLa9TWksLRzqYCu0UUQUUUUEN1KoXrUbU0NQ3bdAvW7OhH6GrFk6Qf2O1Q3bUGuI3/P60V37CoM168gGpQ06VDxDiCWEzNqTsOpNB6+wCqOOxgs8rfiBjvpSSxxTEX74Zm8u0hkKNjP83eq3Gb58xmZg07Edu0dKa1lUMaMzsR+IzXm0gX3qrfvz3+VWbNuFGaeaYB7UUh46zOpIuBI0JYkLlPsDLdB01o8PhFtuqW7ySRL3QfvD1YMYnp0ApxgcPlZgY0Ma7QNZ9Kiv3czTuOnXTvPrUEbW62nDD5uHVT1WPYrtWQUVpvDdzkKdQZA9D/xSLVE2buYqEMgxPT3mm/CuGMvxNPp0HzpstompVw8CtM6UYmwC2UdAD8qU3MMfMygzJ2A2Hv0p1au63nAmCFHy6VLwzCZQZ1Y6k/49qhuGODtbfSmKCoLKVYFGHaKKKAooooCuRXaKCG7bqiyQfSmdV79ugpPy+1UOJvbaM0kjYjcT76UwLaEHasfxHGL5hGYwCdo1Hzo1HOIXeQvnthl0gGCw9jWeTFox5my/Ik/ICueJ8bMKpJA1Oka0m4ahYz0qNtNYxVlTKo9xp3fQD5VLisQz850jQCosFhdj19P81JiG2HbWiKOLtC4rK+qvIYbSDodqzJtX8Bqma/hBup/i2h3U9VrX4eyX2271a+zKN6FVOE3UvItxGDW21BH+exp5hlgggwRWH8ORhcbewp0s3vv7HadnUfl9K2N264WVR27BVJJ+nShrV4DFBtDo372r1xHFRFpDzsJOokCsfwPz8xuOGUyIDAiAN9DTbh+EbM7uc126xlgsBLWkIpO5qpeGOEw4VQi/CNZ/mJ3NNsPZqHC2aYotGHBXsVyK7QdooooCiiigKKKKArywr1RQUMTYnpWO4p4aMzbbQ9G3HsRvW9daq3bFFlx81u+HGXea9YXAZdCNPSt+2FqF8H6D6UX2IrGDUgx/wDaz1xc1w66A6x1joK3P2Adq6mBA2UD5Ch7MqiuRCWzHsRU1nhN1vihR6mfyrVrhamTC0TWaHheyz27lxc9y0SUJ0yk7wB7U9TC0wTD1MLVELPstS2sNTDJXQtB4tW4qWuV2gKKKKAooooCiiigKKKKAooooCuRXaKDxkrhtVJRQQ+TQLNTUUHgW66Fr1RQciu0UUHDRRXaAooooCiiigKKK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data:image/jpeg;base64,/9j/4AAQSkZJRgABAQAAAQABAAD/2wCEAAkGBxQTEhUUExQWFhIVFRcVGRgVFhcYFhcVFBcWGBcZFRcYHCggGBslGxUXJjEiJSkrLi4uFyAzODMsNygtLiwBCgoKDg0OFBAQFCwcFBksLCwsLCs3LCssLCwrLCwuKys3LCwrLCw3NyssLDcsKysrLCwrKys3KysrLCsrKysrK//AABEIALsAwAMBIgACEQEDEQH/xAAbAAACAwEBAQAAAAAAAAAAAAAABQMEBgECB//EADoQAAIBAgQEBAMGBQMFAAAAAAECEQADBBIhMQUiQVEGE2FxMoGRFCNCodHwM1JiscEHQ/EVNHKC4f/EABcBAQEBAQAAAAAAAAAAAAAAAAABAgP/xAAbEQEBAQEAAwEAAAAAAAAAAAAAAREhAhJBMf/aAAwDAQACEQMRAD8A+40UUUBRRRQFFFFAUUUUBRXkmuTQeq8s4G+lQ3b0f29z6VlbniNJctdthVYgiRpBiDRZNalcch2YV04te9Y/C2+bTmttzIQfwnXf51pcFZA3/Oi2ResYhWmDsYPcHsalms7jLiDEkpcfzIUMBJS2D+IoN2aAJ1iKa4fGAnKdG3juO470ZXqK4DXaAooooCiiigKKKKAooooCiiigKKKKArhNcJrw7UHl7leHuQCWMKNTOgA9TUOJvJbE3HVB/UQP71meMX/tiNlY/YwIJRczXzsVtjqOk7a0WQt/6yOI3LotXVRbaeZa6towAussjlY7Dtr1qPiHCsssGcsznlVRGrO2pO3xdewqPA49cJ5iraCKcrsFVmcs8qLanQsQEUzsddor3wribYhS7gK4YqyBg2SDyhuxiDH51HSPXBOKWrbqtqT5rMMzSVd7ICkEnXMFG8Qa2uFxKXP6W7H/AB3rC8L8L3buIa6pt2bauDmQFrrjQlJY5UmNQAZB3rVHAuvc/KqzV6xnUlLh0Pwnof0NTLhx8+h6g+lV7d4xDDQ9/wDBqa2w6GjKXB4vNmU6MsZh77Eehq8DWF4+uILm9YIW5YMZf50MHXv7U88O+IVxAAPLc6r3P9P6ULD+ivINeqIKKKKAooooCiiuTQdork0TQdryTQTXkmg8s4G5/f7NJMdxHNhfOGe3ldSwYQQq3FFxfUROtO2UdffX0pHxzjy2sttALt64JVQRlCSAXc7ZR+dCMN49vOPKs2mBuC5dtuQ0krduK9u2Cdc8qPRRJO1POBcQ+6FtsgNpYLWpNoqgHMGPwgnMBO+UnauWMEgbzHAe8M3Mf6xzemoEVmr2LvCwfMd0F1bav9xmYXXW4Ltu2gGoyhY7dzNG40PFbYxCFLn8MiIke430O1Z/wWLl/EsMxYumfEuQJtMsLaRGAAIILwCOhNQcOuXcYow5QqRlQZbkHk+LNlPIAAJEnQ19I4PwS1g7AtWVAUEliBBZjux70W00wrqoCgQAIirQcUnJ7VNavVWcXsZhw6lTSC3de02Vte09RThcVpIOlLuLYy06SGUuCIgzUWJnuK0FuUnY9ax3GuGNbuZl0J1BXY054tfIS3HVR8j6+9WOCFb1spc1PWent2oqLwx4ozsLN7S4fhbo0dD2Na5TXy/xJwp8O6uPhDAho29633Bcf51pH6ka+40NGLDSiuCu0QUUUUHlmpHxnHsbU2Va5IeGt6kFBoFjqzaTtvTLHExoY1B2J2pTiMYmGt5mRwCzuwtg3MuuZyco+ET+dFerPHcjW7eIUo9xZBglJGWQzgZQZaPWnatpvSr7XYucme22sZSRuAH0B6wynToRSDxqpC2VW7at2WORlckByYK5WDCDodOvpQxrzi0zZMwzRmjrlmJ+tUbfEzk8wo4UtlAYQQMpOYjf5UnXBXCiEXi11NettHmAQwBkcsxqdTNNOAW7qWycQ2qsxUswaEJJEv1IXSaGEvHMXet2DiL+VRZXnzEi2z2risrIokkOMwpNZ4nZQraFwZ2EKJnTUqgbad4G9O7uJ+33si/9vaaSf5z0HtpXjiXh62LquxZtdFnKudGzI2UaZlnfrAo1OFuC4paLczx8W6sAMkhgWIgEZTpvoe1Q+MsSptBFDXQ3KFthmzOdFWF1iR+dXrvhy2Eebt3LDPDMGAdg4L7DXnNR+HJZxJzGHMgAb5jsNiJopt4G8N/ZLMvl8+4AWCqES2I0toonQdTufpWjNZbiWBcwyuczdSSNh6UtwnC773LttsY6XURGCLOWHLAFmI1+E6AaUTG38sTUNzDmQR0M1k7nCMbbKAYq6wZyDADBFy6ZhE6nqNuvao8fguIIFjF5bjGAhAuSZ6AKCRqNelDG04nc+7PQkfpNZzHWFS6Rl5JER1T3+dKsLjcchAxdtWB0D25ynee8fOnWNxWa2twDMoGUga6dGHp0ov4zX+oXFfIupaTkFxRcDE/FkhctsddSJnvVThHEWTLcEgHQht56g018X4bzcIt/MEawSVMgF0I5kkg6fC3uBWaw+PF1cv8AuEQD0YwSCY223qEfS7WOt37eVxKsINZfEeJxwn7m4huKzFkYOi8hjfN1pX4b40UbK3X6DvrVDxfiHxVwMgWLYICsNHmJzGJXbQ1SxruFf6nJfWVsOB6uP0reYe7mUE6EgGO0ivg+CkKCVKnsdxE9tDX2/h97Mqt3UH6ijNmL9FcFdoyr3hSPifB0vxmLrCuvI5WVuQGBjTUKNdxJ71oLoqk0Todv3rQZLEr9mxavluPZFu/dGS0WVbj+WoQlZ/BagadRWbxGEW9gcPZRwCgBukW1Yea65nDK43lz619Tu2yBI2rKcYv8xB7UbhdguJLbsW7aubdy0I5gGRwJgEj4Z01jSpuM8a85rVu02e75RF3Jrb1CyFBG89e2lZTxDishjpTr/Tghc9xlc3HHKAn+0rQzA7Hm0+VRqyTrbeGOFixbC/i3PvU/GRJX0JP1qa1jlFsXAGKsAwAHMQRI07xSU8Zt3bjw2qaQdDAJEidwSpgjtVYnaoeJMVlRU6OZJ9F/f5Vnv9Orq3Mdd8plNry2kK8jMSDnAA0EkjfvXrFLfuqz31ZVLBwjOhyEgcq5T0OYeoymmXgi0tu85E/wm6yNI2o18OuI4qW6BV0HsKh4rwh8RYW9aJW5kyOuhF22rEgMOsGTHrVPFLLa/CBPzNNOCcVyK6HU7oO7H8NBjU8bYy00Pbt3AploBGVDsZB379q4PFF9/vUtNaZ3DOGclmVfgVXgFLek5Y1nep73h8tibhQ3GtSLrtcQoWuXGYlEMAFQAJ9/Wmb2EbpB7dqHHML48ygC9a6alByz/wCJqG943srcU2wxQ63A0gAaCFXKTOveNDSriGBE1mhyXCrdDp6g7VFyJONu1+/fFty1vdbRdo5hqrnYKcokAdqX8Pu+XC3TlZD10MBoBg7Sdh2Ap3ZwFqwTfCu3mkIvlBc6sxJIXMeZmLRt0FaPGeGxdsW0vGLgOZsoEkQeUkehEkdRVQlvXkUZzygjMSRrr+9vWliEM7BMSUvXNcrIuxEJ920MCAO/yq9xjhoTkbW2wgAkzCxud5nWarYHCJnBliYJlmLEkjck7mNKB1aIABOsDXpMRNfUcBGUZfhgR7RpXyi2jMy211ZiAPnX1XhmH8tFSZyqFk9Y0/xRnyM1rtcWu0ZeLlIeJ4lbLK22Y8xM+WFEAs5A5egB709u1meJcX8stbkSWBJcSsNmyjtH3bjXqPWiw7OPthSc6kDQwQYIEwY9K+U+IvEo89lCaZyqnNpAKjUxodWMdlp/xlGvW2ti6bSsCG8u3b1kRrIrE8d4VJGVibnnG9OXdmUrlgHaCKjciLCL9suqWBVFIOsc4J20Om3XvX1bgPCWS6rgWxbVbigAvmy3CpjXQAFdh3rMcO8FXks21GXMVIuMGa2VaAEKkToOYkdYFaLC3MVbgMXCgalrYYEDRSQBKmFJbXcih5VY4thby4W0qZVvIBHMfjRSogxtrrWDXi9rDu9ksQVVWKkqwQL90igpJzRBM7FjTvxFx2+ylUVszILU8qxKnPeBk5fiUBd9+1Zzgvg83APOuDJFxSEUc3nAC4C51IkAjTSqkM7nGs6sqI0q2Uh1C51D+U/lydCrMup6EVf8MOAt6f4nKkdhJLfmAKbcO8LI4zsjBnBLZ21l0RXnLAM+WsxpImmGE8L2rVwuGaSCpHSDvPU0NIMROhaQDt0n51d4FghcuSsgJu06ydgKfcWwS3bWSI6gjoRtFR+G7Ytp5f4hqZ3JPWh7cT4rDQqjUhVy676bTWa4jahpGhrZ30kRWV4taJ9xvRPFmeI347TrAJiTEwCazWLe1efMdAAApmM0zOnWI3HetD4otlURlGucQT3g6f8Att86VYHBIwZvwOoyDLqgI1j5xHoKjZvwLGLlCaQp06wRsfQ+tTcewd+5bK4dgJbOQxPxBlZVBnltGGzDXTaKxSEqZDQe4plg+J4l+VLmvsP0pKYs+IXQW1Vbjt5RhvM0MsezQWkxEAAAUpwl7mEb/l+VaL/pOMvJkuXFKmJkAnTXfepMP4GbUs+wJAA3Ou9VCizdIJJIn6R+da/gHi9pFu4PMMQpX4yR/MOvvWKwXDjdbKNP71vvDHhxbPMfi71UrZ4XEBlB29Oo9DVgVngGGJQ29FKfeA7QDoR60+tmow5dpLj+E2bysroDmIJMmcyggEkHfmb606uill/CBiRJGqsCpghl69j7UHy/jHh+5ZuHyixRpzfeZWDSJLbZ5jftPernh/hZL4a9dL5UQKYdYN4gRm3D7NrMCPWrmPxl5rqqyk/dkucsZsrlBdtIOZwwAJXpTXw86urYd0tsuuYATblIgAHUSCCNOho6HXC+Jq4zo4a2SQJHVSQYaeYSN9oqbGcesi3cl1DJIZWYDoJJnprvVYeHbKwELoo/Crcv0aY+RFJOIeCRdZoxL/EWVXtqyLygAMARnAInXuaM8IX4vh5CqSUylsyKzWtFz5BcErmgaLM1rfCuI8ww1vIyZCVzBgVuIHRgwGoIn5qaqcJ8EWcO6ks7OGNyCYtlyScwTpv8+tOuEeHLeHvG5Zi2jWwjWwCQSjMUYGdIDsIFFtPjUbCvZNeWqsqt0xUNy/EUcTvhACTHSkF/iSjmYwBRcaVsXCktERr7UkOMS6eUhbhB5TrIH4lH4ukikWK4w16QuidB3P8AVSW9aY3Rny5o18vMAJgaE6zpvUakSYvAXEu3EuIuS4S9w8xDSoChAdCsgncEbGdDVLFXzbyhRA010jTQJr3/AMU747fGXzJIVhOaZiOhJrN4LEtdZ0YDXmAKz5cGCG13P9waKiv8PMzHIxOU7yN5P1/KreCy22BGm29N2w+ZCq6QJUe1Z5Enf8+9RX0PheLDAUx4VxSzeNwIwJtNlaNpHVTswkkadRFYThtyQVOqkQR6fKmOHwxs+T5K3SlqQtq3kAgqRzM5BCzrHcA1WbDThHBBZa45OYkkjoAJO/rrTfDAkk/IVQw/E7hw83LWRnJChTmGQHQlu5g004VbOUTvRmr1izVxBXLaVJFGXGFU8QlXjUVxJoMnxTGmxiEdLaZroKtccxGQ6KJJyjnLdBCt2pbcxzeYLt1VFxQpJRSCGkrcB5mzIOWTOzTWrxmDVviUMAZgidakAGuggzIjed5osrtm6HUFdQdQRr+zNWbFqPc0j4dhXw9wqpnDOWbXe3cYzHqp1+gpyLmXeg8Yy1qG7Ag+xoS9C9wOvWqmK4hJgDqNZ9RtQ13sB89qKt2caGbLtOx71NecKJJAHcnSkV7iMCPKIcGV15Se81WsYK7fbPiG5AdEH4vf0oYr+K+J2xb0fNdBDLHwqfX3rGviWuNOsDpTDxDZXz3CDQHWNpMdKqYa3RqcXsHb1kVU4c5e9zaHr6Ae1euK48WLRYqWEawQsDaSTsNaoeF8SXV7hgcrEBdgDooE6nSNalWVoOEsLivaPXUfPf8AfrVHD4IWwVA1nWd5Gm/oNPYCo+H38lxSdpAPsdDWi4zhIIuDY6H0PQ/ShVDDCKrYzAAyRpV8rrU1iyW9qDN2DlatPbxRWyWVc1zQIImXY5VEe570u4jw7tVzhbAW2DiQREHrVEuBxD4hoYcuhUrmVSoJBm26hkOg3netfhLdJPD2DypOpLEmWJY7mJLa9TWksLRzqYCu0UUQUUUUEN1KoXrUbU0NQ3bdAvW7OhH6GrFk6Qf2O1Q3bUGuI3/P60V37CoM168gGpQ06VDxDiCWEzNqTsOpNB6+wCqOOxgs8rfiBjvpSSxxTEX74Zm8u0hkKNjP83eq3Gb58xmZg07Edu0dKa1lUMaMzsR+IzXm0gX3qrfvz3+VWbNuFGaeaYB7UUh46zOpIuBI0JYkLlPsDLdB01o8PhFtuqW7ySRL3QfvD1YMYnp0ApxgcPlZgY0Ma7QNZ9Kiv3czTuOnXTvPrUEbW62nDD5uHVT1WPYrtWQUVpvDdzkKdQZA9D/xSLVE2buYqEMgxPT3mm/CuGMvxNPp0HzpstompVw8CtM6UYmwC2UdAD8qU3MMfMygzJ2A2Hv0p1au63nAmCFHy6VLwzCZQZ1Y6k/49qhuGODtbfSmKCoLKVYFGHaKKKAooooCuRXaKCG7bqiyQfSmdV79ugpPy+1UOJvbaM0kjYjcT76UwLaEHasfxHGL5hGYwCdo1Hzo1HOIXeQvnthl0gGCw9jWeTFox5my/Ik/ICueJ8bMKpJA1Oka0m4ahYz0qNtNYxVlTKo9xp3fQD5VLisQz850jQCosFhdj19P81JiG2HbWiKOLtC4rK+qvIYbSDodqzJtX8Bqma/hBup/i2h3U9VrX4eyX2271a+zKN6FVOE3UvItxGDW21BH+exp5hlgggwRWH8ORhcbewp0s3vv7HadnUfl9K2N264WVR27BVJJ+nShrV4DFBtDo372r1xHFRFpDzsJOokCsfwPz8xuOGUyIDAiAN9DTbh+EbM7uc126xlgsBLWkIpO5qpeGOEw4VQi/CNZ/mJ3NNsPZqHC2aYotGHBXsVyK7QdooooCiiigKKKKArywr1RQUMTYnpWO4p4aMzbbQ9G3HsRvW9daq3bFFlx81u+HGXea9YXAZdCNPSt+2FqF8H6D6UX2IrGDUgx/wDaz1xc1w66A6x1joK3P2Adq6mBA2UD5Ch7MqiuRCWzHsRU1nhN1vihR6mfyrVrhamTC0TWaHheyz27lxc9y0SUJ0yk7wB7U9TC0wTD1MLVELPstS2sNTDJXQtB4tW4qWuV2gKKKKAooooCiiigKKKKAooooCuRXaKDxkrhtVJRQQ+TQLNTUUHgW66Fr1RQciu0UUHDRRXaAooooCiiigKKKK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://vedutavaleriy.com/wp-content/uploads/2012/02/Cover-1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341" y="672256"/>
            <a:ext cx="333375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1.pfst.net/2011.05/6609772288eae69fe898eb5546de70479dc0297562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58"/>
          <a:stretch/>
        </p:blipFill>
        <p:spPr bwMode="auto">
          <a:xfrm>
            <a:off x="6553603" y="1268760"/>
            <a:ext cx="2527662" cy="2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1.pfst.net/2011.05/66097622885d45baeae063fed761da5f2dc0fc96e2_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91"/>
          <a:stretch/>
        </p:blipFill>
        <p:spPr bwMode="auto">
          <a:xfrm>
            <a:off x="2931591" y="5398031"/>
            <a:ext cx="2857500" cy="131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askalex.ru/wp-content/uploads/2012/02/crumpled_paper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091" y="5301208"/>
            <a:ext cx="1375197" cy="135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1317" y="1394072"/>
            <a:ext cx="4762872" cy="3556992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0F6B21"/>
                </a:solidFill>
              </a:rPr>
              <a:t>И</a:t>
            </a:r>
            <a:r>
              <a:rPr lang="ru-RU" dirty="0" smtClean="0">
                <a:solidFill>
                  <a:srgbClr val="0F6B21"/>
                </a:solidFill>
              </a:rPr>
              <a:t>гра «</a:t>
            </a:r>
            <a:r>
              <a:rPr lang="ru-RU" dirty="0" err="1" smtClean="0">
                <a:solidFill>
                  <a:srgbClr val="0F6B21"/>
                </a:solidFill>
              </a:rPr>
              <a:t>Рваля</a:t>
            </a:r>
            <a:r>
              <a:rPr lang="ru-RU" dirty="0" smtClean="0">
                <a:solidFill>
                  <a:srgbClr val="0F6B21"/>
                </a:solidFill>
              </a:rPr>
              <a:t>». Приготовьте ненужные газеты, журналы и широкое ведро или корзину. Ребенок может  рвать, мять, топтать бумагу, в общем делать с ней все, что заблагорассудится, а потом бросать ее в корзину. Малышу может понравиться прыгать на куче бумажек – они отлично пружинят.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1318" y="722351"/>
            <a:ext cx="5338936" cy="271293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0F6B21"/>
                </a:solidFill>
              </a:rPr>
              <a:t>Если ребенок возбужден и никак не остановится, ему помогут игры с постепенным снижением физической нагрузки, не содержащие при этом элемента соревнования. </a:t>
            </a:r>
          </a:p>
          <a:p>
            <a:r>
              <a:rPr lang="ru-RU" dirty="0" smtClean="0">
                <a:solidFill>
                  <a:srgbClr val="0F6B21"/>
                </a:solidFill>
              </a:rPr>
              <a:t>Одна из таких игр – «Грибники». Расставьте небольшие игрушки в произвольном порядке на небольшом расстоянии друг от друга. Затем попросите ребенка собрать все предметы – «грибы» в корзинку.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4" name="Picture 6" descr="http://i1.ytimg.com/vi/oo406pIgpOc/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" t="20282" r="12704" b="17756"/>
          <a:stretch/>
        </p:blipFill>
        <p:spPr bwMode="auto">
          <a:xfrm>
            <a:off x="491318" y="3407559"/>
            <a:ext cx="5622879" cy="31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ages.myshared.ru/213980/slide_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0" t="21181" r="3991" b="18879"/>
          <a:stretch/>
        </p:blipFill>
        <p:spPr bwMode="auto">
          <a:xfrm>
            <a:off x="7001301" y="2493235"/>
            <a:ext cx="2006222" cy="342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humbs.dreamstime.com/t/%D0%BA%D1%80%D0%B0%D1%81%D0%BE%D1%87%D0%BD%D0%B0%D1%8F-%D0%BA%D0%BE%D1%80%D0%B7%D0%B8%D0%BD%D0%B0-%D1%81-%D0%B8%D0%B3%D1%80%D1%83%D1%88%D0%BA%D0%B0%D0%BC%D0%B8-%D0%BF-%D1%8E%D1%88%D0%B0-344443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156822"/>
            <a:ext cx="19145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841835"/>
            <a:ext cx="7310046" cy="257119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F6B21"/>
                </a:solidFill>
              </a:rPr>
              <a:t>Приглушив таким образом «лишнюю» энергию, можно почитать, порисовать, поиграть с пальчиками. Прелесть пальчиковых игр в том, что они мгновенно переключают внимание малыша с капризов или нервозности на телесные ощущения и успокаивают.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http://stroiniashka.ru/statii/pk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12604"/>
            <a:ext cx="2939784" cy="195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.femy.ru/photos/000/000/029/original/paper-doll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47" y="2945889"/>
            <a:ext cx="1761902" cy="23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allwomens.ru/uploads/posts/2011-02/1297901908_palchikovye_igry_dlya_razvitiya_melkoj_motorik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435" y="5082462"/>
            <a:ext cx="2252841" cy="160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intelkot.ru/pics_import/Photo_Kvartirka/mama_chitae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97732"/>
            <a:ext cx="28575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чыг\Desktop\1201855484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1958199"/>
            <a:ext cx="3654574" cy="243195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10250"/>
            <a:ext cx="8191078" cy="127676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F6B21"/>
                </a:solidFill>
              </a:rPr>
              <a:t>Почти всем детям хорошо помогают справиться с дневным напряжением игры в воде.</a:t>
            </a:r>
          </a:p>
          <a:p>
            <a:endParaRPr lang="ru-RU" dirty="0"/>
          </a:p>
        </p:txBody>
      </p:sp>
      <p:pic>
        <p:nvPicPr>
          <p:cNvPr id="2" name="Picture 2" descr="http://nattik.ru/wp-content/uploads/2010/04/igri_kupanie-150x1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2592288" cy="24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dalin.mospsy.ru/img6/wf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53136"/>
            <a:ext cx="2519988" cy="186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062013.imgbb.ru/community/20/201435/f10c5e619a4700b507ccc783701b81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653136"/>
            <a:ext cx="2466716" cy="16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4214843"/>
          </a:xfrm>
        </p:spPr>
        <p:txBody>
          <a:bodyPr/>
          <a:lstStyle/>
          <a:p>
            <a:r>
              <a:rPr lang="ru-RU" dirty="0" smtClean="0">
                <a:solidFill>
                  <a:srgbClr val="0F6B21"/>
                </a:solidFill>
              </a:rPr>
              <a:t>Вы можете пускать мыльные пузыри, играть с губками, просто дать 2-3 баночки, - пусть малыш переливает водичку туда-сюда. Вид и звук льющейся воды действует успокаивающе, через 15-20 минут ребенок будет готов идти в кровать.</a:t>
            </a:r>
          </a:p>
          <a:p>
            <a:endParaRPr lang="ru-RU" dirty="0"/>
          </a:p>
        </p:txBody>
      </p:sp>
      <p:pic>
        <p:nvPicPr>
          <p:cNvPr id="5122" name="Picture 2" descr="C:\Users\анчыг\Desktop\x_4bae2c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3573016"/>
            <a:ext cx="2736304" cy="2592288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59497"/>
            <a:ext cx="268287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292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Перед сном, вы можете сделать малышу расслабляющий массаж, послушать вместе тихую мелодичную музыку.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анчыг</dc:creator>
  <cp:lastModifiedBy>User</cp:lastModifiedBy>
  <cp:revision>30</cp:revision>
  <dcterms:created xsi:type="dcterms:W3CDTF">2012-10-22T00:15:27Z</dcterms:created>
  <dcterms:modified xsi:type="dcterms:W3CDTF">2017-08-30T06:19:59Z</dcterms:modified>
</cp:coreProperties>
</file>