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58" r:id="rId9"/>
    <p:sldId id="259" r:id="rId10"/>
    <p:sldId id="260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CE27-7FB4-4315-B984-6E11DFD14A5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A47-1125-4411-A895-BA6E9BA10A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CE27-7FB4-4315-B984-6E11DFD14A5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A47-1125-4411-A895-BA6E9BA10A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CE27-7FB4-4315-B984-6E11DFD14A5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A47-1125-4411-A895-BA6E9BA10A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CE27-7FB4-4315-B984-6E11DFD14A5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A47-1125-4411-A895-BA6E9BA10A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CE27-7FB4-4315-B984-6E11DFD14A5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A47-1125-4411-A895-BA6E9BA10A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CE27-7FB4-4315-B984-6E11DFD14A5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A47-1125-4411-A895-BA6E9BA10A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CE27-7FB4-4315-B984-6E11DFD14A5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A47-1125-4411-A895-BA6E9BA10A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CE27-7FB4-4315-B984-6E11DFD14A5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A47-1125-4411-A895-BA6E9BA10A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CE27-7FB4-4315-B984-6E11DFD14A5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A47-1125-4411-A895-BA6E9BA10A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CE27-7FB4-4315-B984-6E11DFD14A5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A47-1125-4411-A895-BA6E9BA10A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CE27-7FB4-4315-B984-6E11DFD14A5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A47-1125-4411-A895-BA6E9BA10A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7CE27-7FB4-4315-B984-6E11DFD14A5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EAA47-1125-4411-A895-BA6E9BA10A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71472" y="4071942"/>
            <a:ext cx="771530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Воспитание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мальчиков и девочек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 descr="C:\Users\мичээр\Desktop\Турантаева А.Н\Аня\images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8866" y="642918"/>
            <a:ext cx="7163596" cy="35766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dirty="0" smtClean="0"/>
              <a:t>Мальчику тоже приятно , когда им восхищаются , но с 5-6 лет мальчику недостаточно просто чувствовать себя любимым. Ему хочется ,чтобы его хвалили за личные достижения. Он стремится быть лучшим, быть лидером. Когда родители смотрят на сына и восхищаются качествами , присущими   мужскому полу, он приобретает уверенность, которая помогает ему выработать мужские качества.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родителей зависит , каким вырастет их ребенок и насколько он будет соответствовать своему полу.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ичээр\Desktop\Турантаева А.Н\Аня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05282"/>
            <a:ext cx="6572296" cy="26527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Мальчики </a:t>
            </a:r>
            <a:r>
              <a:rPr lang="ru-RU" b="1" i="1" dirty="0" smtClean="0">
                <a:solidFill>
                  <a:srgbClr val="00B050"/>
                </a:solidFill>
              </a:rPr>
              <a:t>и </a:t>
            </a:r>
            <a:r>
              <a:rPr lang="ru-RU" b="1" i="1" dirty="0" smtClean="0">
                <a:solidFill>
                  <a:srgbClr val="FF0066"/>
                </a:solidFill>
              </a:rPr>
              <a:t>девочки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00B050"/>
                </a:solidFill>
              </a:rPr>
              <a:t>два разных мира.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>
                <a:solidFill>
                  <a:srgbClr val="00B050"/>
                </a:solidFill>
              </a:rPr>
              <a:t>Ни в коем случае нельзя их воспитывать одинаково! </a:t>
            </a:r>
            <a:endParaRPr lang="ru-RU" i="1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ru-RU" i="1" dirty="0" smtClean="0">
                <a:solidFill>
                  <a:srgbClr val="00B050"/>
                </a:solidFill>
              </a:rPr>
              <a:t>Они </a:t>
            </a:r>
            <a:r>
              <a:rPr lang="ru-RU" i="1" dirty="0" smtClean="0">
                <a:solidFill>
                  <a:srgbClr val="00B050"/>
                </a:solidFill>
              </a:rPr>
              <a:t>по- разному смотрят и видят, слушают и слышат, по разному говорят и молчат, чувствуют и переживают. Они разные и по – своему прекрасны! </a:t>
            </a:r>
            <a:endParaRPr lang="ru-RU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32147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err="1" smtClean="0">
                <a:solidFill>
                  <a:srgbClr val="00B050"/>
                </a:solidFill>
              </a:rPr>
              <a:t>Голубая</a:t>
            </a:r>
            <a:r>
              <a:rPr lang="ru-RU" i="1" dirty="0" smtClean="0">
                <a:solidFill>
                  <a:srgbClr val="00B050"/>
                </a:solidFill>
              </a:rPr>
              <a:t> ленточка на одеяле у мальчиков, </a:t>
            </a:r>
            <a:r>
              <a:rPr lang="ru-RU" i="1" dirty="0" err="1" smtClean="0">
                <a:solidFill>
                  <a:srgbClr val="00B050"/>
                </a:solidFill>
              </a:rPr>
              <a:t>розовая</a:t>
            </a:r>
            <a:r>
              <a:rPr lang="ru-RU" i="1" dirty="0" smtClean="0">
                <a:solidFill>
                  <a:srgbClr val="00B050"/>
                </a:solidFill>
              </a:rPr>
              <a:t> у девочек. С самого раннего детства мы, взрослые, сознательно или нет готовим ребенка к выполнению половой роли.</a:t>
            </a:r>
          </a:p>
        </p:txBody>
      </p:sp>
      <p:pic>
        <p:nvPicPr>
          <p:cNvPr id="6" name="Picture 2" descr="C:\Users\анчыг\Desktop\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1756" y="4214818"/>
            <a:ext cx="3815123" cy="2433642"/>
          </a:xfrm>
          <a:prstGeom prst="rect">
            <a:avLst/>
          </a:prstGeom>
          <a:noFill/>
        </p:spPr>
      </p:pic>
      <p:pic>
        <p:nvPicPr>
          <p:cNvPr id="7" name="Picture 2" descr="C:\Users\анчыг\Desktop\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7" y="4143380"/>
            <a:ext cx="4146549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1"/>
            <a:ext cx="5643602" cy="2428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66"/>
                </a:solidFill>
              </a:rPr>
              <a:t>   В соответствии с традицией в девочках воспитываем нежность, мягкость, душевность.</a:t>
            </a:r>
          </a:p>
        </p:txBody>
      </p:sp>
      <p:pic>
        <p:nvPicPr>
          <p:cNvPr id="3074" name="Picture 2" descr="C:\Users\мичээр\Desktop\Турантаева А.Н\Аня\загруженное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71480"/>
            <a:ext cx="2071702" cy="2000263"/>
          </a:xfrm>
          <a:prstGeom prst="rect">
            <a:avLst/>
          </a:prstGeom>
          <a:noFill/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642910" y="3214686"/>
            <a:ext cx="5857916" cy="3071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Мальчикам прощаем озорство и непоседливость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9" descr="iStock_000015200098X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857628"/>
            <a:ext cx="2400280" cy="1556571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1"/>
            <a:ext cx="8229600" cy="307183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smtClean="0">
                <a:solidFill>
                  <a:srgbClr val="00B050"/>
                </a:solidFill>
              </a:rPr>
              <a:t>Ребенок в свою очередь , через подражание  взрослым учиться быть мальчиком или девочкой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571480"/>
            <a:ext cx="8229600" cy="3071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9" name="Picture 3" descr="C:\Users\мичээр\Desktop\Турантаева А.Н\Аня\загруженное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581274"/>
            <a:ext cx="5715040" cy="31337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571480"/>
            <a:ext cx="8229600" cy="3071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старшем дошкольном возрасте становится наиболее заметна разница в двигательной активности мальчиков и девочек.</a:t>
            </a:r>
          </a:p>
          <a:p>
            <a:r>
              <a:rPr lang="ru-RU" dirty="0" smtClean="0"/>
              <a:t>У мальчиков доминируют игры подвижного характера (с мячом, ракеткой).</a:t>
            </a:r>
          </a:p>
          <a:p>
            <a:r>
              <a:rPr lang="ru-RU" dirty="0" smtClean="0"/>
              <a:t>Девочки предпочитают спокойные игры (семья, магазин, школа)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571480"/>
            <a:ext cx="8229600" cy="3071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девочек в этом возрасте обычно лучше , чем у мальчиков развита речь, они более послушны, внимательны, усидчивы на занятиях. Часто их биологический возраст старше. Но у мальчиков больше выражена индивидуальность, они нестандартно и интересно мыслят.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Формирование ценностей своего пола происходит прежде всего в семье. Огромную роль здесь играют семейные </a:t>
            </a:r>
            <a:r>
              <a:rPr lang="ru-RU" dirty="0" smtClean="0"/>
              <a:t>традиции. Мальчику объясняют , что он –будущий мужчина, значит, как папа, должен быть сильным, защищать слабых. В полной семье мальчики подражают папе, а девочки стремятся быть похожими на маму. Отсутствие папы или второстепенная роль отца в полной семье могут негативно повлиять на характер мальчика. В таких случаях необходимо обеспечить ребенку полноценное общение с дедушкой, другими родственниками-мужчинами.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воспитании мальчиков и девочек родители зачастую сталкиваются с рядом трудностей. Например, некоторые отцы девочек, мечтающие о сыне , стремятся воспитать мальчика  из своей дочери. Это негативно влияет на дальнейшую жизнь  девочки, мешает ее нормальному развитию. Девочке необходимо постоянное подтверждение того, что ее любят. Ее нужно чаще хвалить.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409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Мальчики и девочки два разных мира.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мальчиков и девочек</dc:title>
  <dc:creator>мичээр</dc:creator>
  <cp:lastModifiedBy>мичээр</cp:lastModifiedBy>
  <cp:revision>2</cp:revision>
  <dcterms:created xsi:type="dcterms:W3CDTF">2013-10-16T22:58:16Z</dcterms:created>
  <dcterms:modified xsi:type="dcterms:W3CDTF">2013-10-17T06:46:17Z</dcterms:modified>
</cp:coreProperties>
</file>